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D7B3-DDA8-46DB-9D9A-41F9FFE31BB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47889-77E0-4C51-99D5-0134DB3A9A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30.03.2020.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1390F96-7730-4BA9-BB82-E7D8F23BC9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57299"/>
            <a:ext cx="8458200" cy="251461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График зависности међу величинама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7620" y="4857760"/>
            <a:ext cx="4953000" cy="1752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b="1" dirty="0" smtClean="0">
                <a:solidFill>
                  <a:srgbClr val="FF0000"/>
                </a:solidFill>
              </a:rPr>
              <a:t>                                   </a:t>
            </a:r>
            <a:r>
              <a:rPr lang="sr-Latn-RS" b="1" dirty="0" smtClean="0">
                <a:solidFill>
                  <a:srgbClr val="C00000"/>
                </a:solidFill>
              </a:rPr>
              <a:t>30.03.2020.</a:t>
            </a:r>
          </a:p>
          <a:p>
            <a:endParaRPr lang="sr-Latn-RS" b="1" dirty="0" smtClean="0">
              <a:solidFill>
                <a:srgbClr val="FF0000"/>
              </a:solidFill>
            </a:endParaRPr>
          </a:p>
          <a:p>
            <a:r>
              <a:rPr lang="sr-Latn-RS" b="1" dirty="0" smtClean="0">
                <a:solidFill>
                  <a:srgbClr val="C00000"/>
                </a:solidFill>
              </a:rPr>
              <a:t>7. </a:t>
            </a:r>
            <a:r>
              <a:rPr lang="sr-Cyrl-RS" b="1" dirty="0" smtClean="0">
                <a:solidFill>
                  <a:srgbClr val="C00000"/>
                </a:solidFill>
              </a:rPr>
              <a:t>разред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85786" y="5357826"/>
            <a:ext cx="214314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928662" y="5214950"/>
            <a:ext cx="185738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Triangle 7"/>
          <p:cNvSpPr/>
          <p:nvPr/>
        </p:nvSpPr>
        <p:spPr>
          <a:xfrm>
            <a:off x="2143108" y="4429132"/>
            <a:ext cx="500066" cy="571504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Elbow Connector 9"/>
          <p:cNvCxnSpPr/>
          <p:nvPr/>
        </p:nvCxnSpPr>
        <p:spPr>
          <a:xfrm flipV="1">
            <a:off x="1285852" y="5572140"/>
            <a:ext cx="1643074" cy="214314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xplosion 1 10"/>
          <p:cNvSpPr/>
          <p:nvPr/>
        </p:nvSpPr>
        <p:spPr>
          <a:xfrm>
            <a:off x="7286644" y="2071678"/>
            <a:ext cx="928694" cy="714380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1214414" y="357166"/>
            <a:ext cx="928694" cy="71438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 1 12"/>
          <p:cNvSpPr/>
          <p:nvPr/>
        </p:nvSpPr>
        <p:spPr>
          <a:xfrm>
            <a:off x="6929454" y="5643578"/>
            <a:ext cx="928694" cy="71438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543956" cy="60744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Мерење је један од најважнијих поступака у науци уопште. Оно у суштини представља додељивање, придруживање бројева стварима које меримо.</a:t>
            </a:r>
          </a:p>
          <a:p>
            <a:pPr>
              <a:buNone/>
            </a:pPr>
            <a:endParaRPr lang="sr-Cyrl-R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Тако, мерењем утврђујемо колико је нешто дугачко, тешко, брзо и тако даље.</a:t>
            </a:r>
          </a:p>
          <a:p>
            <a:endParaRPr lang="sr-Cyrl-R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Оно што је за науку најважније јесте уочавање законитости међу величинама које меримо.</a:t>
            </a:r>
          </a:p>
          <a:p>
            <a:pPr>
              <a:buNone/>
            </a:pPr>
            <a:endParaRPr lang="sr-Cyrl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472518" cy="6074494"/>
          </a:xfrm>
        </p:spPr>
        <p:txBody>
          <a:bodyPr/>
          <a:lstStyle/>
          <a:p>
            <a:r>
              <a:rPr lang="sr-Cyrl-RS" dirty="0" smtClean="0"/>
              <a:t>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Закони нам омогућавају да израчунавањем, уместо директним мерењем, предвидимо и одредимо вредности неких величина. </a:t>
            </a:r>
          </a:p>
          <a:p>
            <a:pPr>
              <a:buNone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</a:p>
          <a:p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 Зависности међу величинама најчешће се представљају у координатном систему.</a:t>
            </a:r>
          </a:p>
          <a:p>
            <a:endParaRPr lang="sr-Cyrl-R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r-Cyrl-R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 Цртањем тачака чије су координате одговарајуће вредности зависних величина, добијамо добар приказ зависности коју смо уочили.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 advTm="10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357982"/>
          </a:xfrm>
        </p:spPr>
        <p:txBody>
          <a:bodyPr/>
          <a:lstStyle/>
          <a:p>
            <a:r>
              <a:rPr lang="sr-Cyrl-RS" dirty="0" smtClean="0"/>
              <a:t> </a:t>
            </a:r>
            <a:r>
              <a:rPr lang="sr-Cyrl-RS" b="1" u="sng" dirty="0" smtClean="0">
                <a:solidFill>
                  <a:srgbClr val="C00000"/>
                </a:solidFill>
              </a:rPr>
              <a:t>Пример: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Хидрометеоролошки завод је прогнозирао максималне 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дневне температуре за једну седмицу у марту. Прогноза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је </a:t>
            </a:r>
            <a:r>
              <a:rPr lang="sr-Cyrl-RS" sz="2400" u="sng" dirty="0" smtClean="0">
                <a:solidFill>
                  <a:schemeClr val="accent2">
                    <a:lumMod val="75000"/>
                  </a:schemeClr>
                </a:solidFill>
              </a:rPr>
              <a:t>приказана графички на слици</a:t>
            </a: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. Овако приказана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з</a:t>
            </a: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ависност температуре и времена веома је 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лустративна и даје нам читав низ корисних 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информација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500438"/>
            <a:ext cx="4000527" cy="29711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hevron 4"/>
          <p:cNvSpPr/>
          <p:nvPr/>
        </p:nvSpPr>
        <p:spPr>
          <a:xfrm>
            <a:off x="6286512" y="600076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6786578" y="600076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7358082" y="600076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858148" y="600076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slow" advTm="10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443914" cy="6074494"/>
          </a:xfrm>
        </p:spPr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C00000"/>
                </a:solidFill>
              </a:rPr>
              <a:t>Задатак за вежбање: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Један ученик је рачунао просек оцена које је добијао 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током сваког месеца на писменим и контролним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 задацима и усменом одговарању из математике. На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 крају школске године је графички приказао свој успех: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496"/>
            <a:ext cx="6143668" cy="3757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50000"/>
              </a:schemeClr>
            </a:solidFill>
          </a:ln>
          <a:effectLst/>
        </p:spPr>
      </p:pic>
      <p:sp>
        <p:nvSpPr>
          <p:cNvPr id="6" name="Striped Right Arrow 5"/>
          <p:cNvSpPr/>
          <p:nvPr/>
        </p:nvSpPr>
        <p:spPr>
          <a:xfrm>
            <a:off x="7358082" y="5500702"/>
            <a:ext cx="1214446" cy="500066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 advTm="10000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786874" cy="6143668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а)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Када је ученик имао највишу оцену?</a:t>
            </a:r>
          </a:p>
          <a:p>
            <a:pPr>
              <a:buNone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б)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Када је највише попустио?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 </a:t>
            </a:r>
            <a:r>
              <a:rPr lang="sr-Cyrl-RS" dirty="0" smtClean="0">
                <a:solidFill>
                  <a:srgbClr val="C00000"/>
                </a:solidFill>
              </a:rPr>
              <a:t>в)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У ком периоду је ученик највише напредовао?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C00000"/>
                </a:solidFill>
              </a:rPr>
              <a:t>г)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У којим периодима његов успех опада?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C00000"/>
                </a:solidFill>
              </a:rPr>
              <a:t>д)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У ком периоду је ниво његовог успеха непроменљив?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C00000"/>
                </a:solidFill>
              </a:rPr>
              <a:t>ђ)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Шта мислиш, коју оцену је овај ученик заслужио као закључну оцену?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715272" y="5572140"/>
            <a:ext cx="785818" cy="78581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slow" advTm="10000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401080" cy="59316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Претходни задатак </a:t>
            </a:r>
            <a:r>
              <a:rPr lang="sr-Cyrl-RS" u="sng" dirty="0" smtClean="0">
                <a:solidFill>
                  <a:schemeClr val="accent2">
                    <a:lumMod val="75000"/>
                  </a:schemeClr>
                </a:solidFill>
              </a:rPr>
              <a:t>не шаљете 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као домаћи </a:t>
            </a:r>
          </a:p>
          <a:p>
            <a:pPr>
              <a:buNone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задатак већ је за вежбање.</a:t>
            </a:r>
          </a:p>
          <a:p>
            <a:pPr>
              <a:buNone/>
            </a:pPr>
            <a:endParaRPr lang="sr-Cyrl-R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Останите здрави и чувајте се.</a:t>
            </a:r>
          </a:p>
          <a:p>
            <a:pPr>
              <a:buNone/>
            </a:pPr>
            <a:endParaRPr lang="sr-Cyrl-R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RS" i="1" dirty="0" smtClean="0">
                <a:solidFill>
                  <a:schemeClr val="accent2">
                    <a:lumMod val="75000"/>
                  </a:schemeClr>
                </a:solidFill>
              </a:rPr>
              <a:t>Срдачан поздрав, </a:t>
            </a:r>
          </a:p>
          <a:p>
            <a:pPr>
              <a:buNone/>
            </a:pPr>
            <a:r>
              <a:rPr lang="sr-Cyrl-R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Cyrl-RS" i="1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</a:p>
          <a:p>
            <a:pPr>
              <a:buNone/>
            </a:pPr>
            <a:r>
              <a:rPr lang="sr-Cyrl-R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Cyrl-RS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наставница Марија Јеремић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1571604" y="5143512"/>
            <a:ext cx="1071570" cy="1000132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1 5"/>
          <p:cNvSpPr/>
          <p:nvPr/>
        </p:nvSpPr>
        <p:spPr>
          <a:xfrm>
            <a:off x="6643702" y="2285992"/>
            <a:ext cx="1071570" cy="1000132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1 6"/>
          <p:cNvSpPr/>
          <p:nvPr/>
        </p:nvSpPr>
        <p:spPr>
          <a:xfrm>
            <a:off x="7215206" y="5357826"/>
            <a:ext cx="1071570" cy="1000132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96-7730-4BA9-BB82-E7D8F23BC9E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</TotalTime>
  <Words>291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График зависности међу величинама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Grafik zavisnosti među veličinama</dc:title>
  <dc:creator>Marija</dc:creator>
  <cp:lastModifiedBy>Marija</cp:lastModifiedBy>
  <cp:revision>6</cp:revision>
  <dcterms:created xsi:type="dcterms:W3CDTF">2020-03-29T18:34:16Z</dcterms:created>
  <dcterms:modified xsi:type="dcterms:W3CDTF">2020-03-29T19:32:00Z</dcterms:modified>
</cp:coreProperties>
</file>